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18" autoAdjust="0"/>
  </p:normalViewPr>
  <p:slideViewPr>
    <p:cSldViewPr>
      <p:cViewPr varScale="1">
        <p:scale>
          <a:sx n="48" d="100"/>
          <a:sy n="48" d="100"/>
        </p:scale>
        <p:origin x="-115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6EE8D-F576-4E14-AC91-54746B790D94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FF6BE88-7D2E-4BB9-9496-2F766E0CC6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6EE8D-F576-4E14-AC91-54746B790D94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6BE88-7D2E-4BB9-9496-2F766E0CC6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FF6BE88-7D2E-4BB9-9496-2F766E0CC6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6EE8D-F576-4E14-AC91-54746B790D94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6EE8D-F576-4E14-AC91-54746B790D94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FF6BE88-7D2E-4BB9-9496-2F766E0CC6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6EE8D-F576-4E14-AC91-54746B790D94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FF6BE88-7D2E-4BB9-9496-2F766E0CC6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3D6EE8D-F576-4E14-AC91-54746B790D94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6BE88-7D2E-4BB9-9496-2F766E0CC6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6EE8D-F576-4E14-AC91-54746B790D94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FF6BE88-7D2E-4BB9-9496-2F766E0CC6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6EE8D-F576-4E14-AC91-54746B790D94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FF6BE88-7D2E-4BB9-9496-2F766E0CC6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6EE8D-F576-4E14-AC91-54746B790D94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FF6BE88-7D2E-4BB9-9496-2F766E0CC6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FF6BE88-7D2E-4BB9-9496-2F766E0CC6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6EE8D-F576-4E14-AC91-54746B790D94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FF6BE88-7D2E-4BB9-9496-2F766E0CC6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3D6EE8D-F576-4E14-AC91-54746B790D94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3D6EE8D-F576-4E14-AC91-54746B790D94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FF6BE88-7D2E-4BB9-9496-2F766E0CC6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Louisa S</a:t>
            </a:r>
          </a:p>
          <a:p>
            <a:r>
              <a:rPr lang="en-US" sz="2000" dirty="0" smtClean="0"/>
              <a:t>Rachel L</a:t>
            </a:r>
          </a:p>
          <a:p>
            <a:r>
              <a:rPr lang="en-US" sz="2000" dirty="0" smtClean="0"/>
              <a:t>Neal G</a:t>
            </a: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Croats</a:t>
            </a:r>
            <a:endParaRPr lang="en-US" sz="6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4038600" cy="1143000"/>
          </a:xfrm>
        </p:spPr>
        <p:txBody>
          <a:bodyPr>
            <a:normAutofit/>
          </a:bodyPr>
          <a:lstStyle/>
          <a:p>
            <a:r>
              <a:rPr lang="en-US" sz="2700" dirty="0" smtClean="0"/>
              <a:t>Where did the people come from?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" y="1600200"/>
            <a:ext cx="4038600" cy="4453128"/>
          </a:xfrm>
        </p:spPr>
        <p:txBody>
          <a:bodyPr>
            <a:normAutofit/>
          </a:bodyPr>
          <a:lstStyle/>
          <a:p>
            <a:r>
              <a:rPr lang="en-US" dirty="0" smtClean="0"/>
              <a:t>Believed to have originated from Iran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4038600" cy="4453128"/>
          </a:xfrm>
        </p:spPr>
        <p:txBody>
          <a:bodyPr>
            <a:noAutofit/>
          </a:bodyPr>
          <a:lstStyle/>
          <a:p>
            <a:r>
              <a:rPr lang="en-US" sz="2000" dirty="0" smtClean="0"/>
              <a:t>Ruled by their own dukes and kings before 1102</a:t>
            </a:r>
          </a:p>
          <a:p>
            <a:r>
              <a:rPr lang="en-US" sz="2000" dirty="0" smtClean="0"/>
              <a:t>Then by Hungary 1102-1918</a:t>
            </a:r>
          </a:p>
          <a:p>
            <a:r>
              <a:rPr lang="en-US" sz="2000" dirty="0" smtClean="0"/>
              <a:t>Then Serbia 1918-1929</a:t>
            </a:r>
          </a:p>
          <a:p>
            <a:r>
              <a:rPr lang="en-US" sz="2000" dirty="0" smtClean="0"/>
              <a:t>Then Yugoslavia 1929-1941</a:t>
            </a:r>
          </a:p>
          <a:p>
            <a:r>
              <a:rPr lang="en-US" sz="2000" dirty="0" smtClean="0"/>
              <a:t>Then independent 1941-1945</a:t>
            </a:r>
          </a:p>
          <a:p>
            <a:r>
              <a:rPr lang="en-US" sz="2000" dirty="0" smtClean="0"/>
              <a:t>Then Yugoslavia 1945-1991</a:t>
            </a:r>
          </a:p>
          <a:p>
            <a:r>
              <a:rPr lang="en-US" sz="2000" dirty="0" smtClean="0"/>
              <a:t>Then in dependent 1991- Now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876800" y="152400"/>
            <a:ext cx="4038600" cy="1143000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Who</a:t>
            </a:r>
            <a:r>
              <a:rPr kumimoji="0" lang="en-US" sz="2700" b="0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were they ruled by (and in what time  periods)?</a:t>
            </a: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shade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4267200" cy="1143000"/>
          </a:xfrm>
        </p:spPr>
        <p:txBody>
          <a:bodyPr>
            <a:noAutofit/>
          </a:bodyPr>
          <a:lstStyle/>
          <a:p>
            <a:r>
              <a:rPr lang="en-US" sz="2600" dirty="0" smtClean="0"/>
              <a:t>How did this ruler/ruling group influence the religion/ethnic group?</a:t>
            </a:r>
            <a:endParaRPr lang="en-US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They became very influenced by Roman culture and their churches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While bring a part of Hungary in 1920, a Treaty was forced upon Hungary by the Allies after WWII and resulted in Hungary giving up nearly 75% of its territory to Romania, Czechoslovakia and the Kingdom of Serbs, Croat and Slovenes.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724400" y="228600"/>
            <a:ext cx="4267200" cy="1143000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What wars/conflicts were they involved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in before the breakup of Yugoslavia?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shade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42672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What religion do they practice (majority)?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" y="1490472"/>
            <a:ext cx="4038600" cy="4681728"/>
          </a:xfrm>
        </p:spPr>
        <p:txBody>
          <a:bodyPr/>
          <a:lstStyle/>
          <a:p>
            <a:r>
              <a:rPr lang="en-US" dirty="0" smtClean="0"/>
              <a:t>Croatians are mainly Roman Catholic, with small percentages of Eastern Orthodox Christians, Protestants, and Muslims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490472"/>
            <a:ext cx="4038600" cy="4681728"/>
          </a:xfrm>
        </p:spPr>
        <p:txBody>
          <a:bodyPr/>
          <a:lstStyle/>
          <a:p>
            <a:r>
              <a:rPr lang="en-US" dirty="0" smtClean="0"/>
              <a:t>a service-based economy, with the service sector accounting for 67%  of the area’s total output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800600" y="152400"/>
            <a:ext cx="4191000" cy="1143000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What is their economy based on?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shade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8686800" cy="990600"/>
          </a:xfrm>
        </p:spPr>
        <p:txBody>
          <a:bodyPr>
            <a:noAutofit/>
          </a:bodyPr>
          <a:lstStyle/>
          <a:p>
            <a:r>
              <a:rPr lang="en-US" sz="2600" dirty="0" smtClean="0"/>
              <a:t>Describe 3 ways (how) the physical geography of the region impacted the development of this ethnic group.</a:t>
            </a:r>
            <a:endParaRPr lang="en-US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They relied on fish and trade along the Adriatic Sea</a:t>
            </a:r>
          </a:p>
          <a:p>
            <a:r>
              <a:rPr lang="en-US" dirty="0" smtClean="0"/>
              <a:t>The Alps divide the in land people from the coastal people</a:t>
            </a:r>
          </a:p>
          <a:p>
            <a:r>
              <a:rPr lang="en-US" dirty="0" smtClean="0"/>
              <a:t>The Danube River provides as a means for transportation for food and the people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58</TotalTime>
  <Words>245</Words>
  <Application>Microsoft Office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Civic</vt:lpstr>
      <vt:lpstr>Croats</vt:lpstr>
      <vt:lpstr>Where did the people come from?</vt:lpstr>
      <vt:lpstr>How did this ruler/ruling group influence the religion/ethnic group?</vt:lpstr>
      <vt:lpstr>What religion do they practice (majority)?</vt:lpstr>
      <vt:lpstr>Describe 3 ways (how) the physical geography of the region impacted the development of this ethnic group.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Croats</dc:title>
  <dc:creator>louisajstaub</dc:creator>
  <cp:lastModifiedBy>louisajstaub</cp:lastModifiedBy>
  <cp:revision>11</cp:revision>
  <dcterms:created xsi:type="dcterms:W3CDTF">2010-05-03T11:57:47Z</dcterms:created>
  <dcterms:modified xsi:type="dcterms:W3CDTF">2010-05-07T13:05:05Z</dcterms:modified>
</cp:coreProperties>
</file>